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19800" cy="3327717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45" userDrawn="1">
          <p15:clr>
            <a:srgbClr val="A4A3A4"/>
          </p15:clr>
        </p15:guide>
        <p15:guide id="2" pos="5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5F5"/>
    <a:srgbClr val="3BA7F5"/>
    <a:srgbClr val="022D5D"/>
    <a:srgbClr val="FFFFBE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94660"/>
  </p:normalViewPr>
  <p:slideViewPr>
    <p:cSldViewPr snapToGrid="0" showGuides="1">
      <p:cViewPr>
        <p:scale>
          <a:sx n="28" d="100"/>
          <a:sy n="28" d="100"/>
        </p:scale>
        <p:origin x="1024" y="144"/>
      </p:cViewPr>
      <p:guideLst>
        <p:guide orient="horz" pos="10545"/>
        <p:guide pos="5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40677" y="4437326"/>
            <a:ext cx="15046015" cy="1247342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228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40677" y="17277619"/>
            <a:ext cx="15046015" cy="714514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4915" spc="200"/>
            </a:lvl1pPr>
            <a:lvl2pPr marL="935990" indent="0" algn="ctr">
              <a:buNone/>
              <a:defRPr sz="4095"/>
            </a:lvl2pPr>
            <a:lvl3pPr marL="1871980" indent="0" algn="ctr">
              <a:buNone/>
              <a:defRPr sz="3685"/>
            </a:lvl3pPr>
            <a:lvl4pPr marL="2807970" indent="0" algn="ctr">
              <a:buNone/>
              <a:defRPr sz="3275"/>
            </a:lvl4pPr>
            <a:lvl5pPr marL="3743960" indent="0" algn="ctr">
              <a:buNone/>
              <a:defRPr sz="3275"/>
            </a:lvl5pPr>
            <a:lvl6pPr marL="4679950" indent="0" algn="ctr">
              <a:buNone/>
              <a:defRPr sz="3275"/>
            </a:lvl6pPr>
            <a:lvl7pPr marL="5615940" indent="0" algn="ctr">
              <a:buNone/>
              <a:defRPr sz="3275"/>
            </a:lvl7pPr>
            <a:lvl8pPr marL="6551930" indent="0" algn="ctr">
              <a:buNone/>
              <a:defRPr sz="3275"/>
            </a:lvl8pPr>
            <a:lvl9pPr marL="7487920" indent="0" algn="ctr">
              <a:buNone/>
              <a:defRPr sz="327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34157" y="3756004"/>
            <a:ext cx="16848000" cy="2660648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840677" y="12054153"/>
            <a:ext cx="15046015" cy="494395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22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840677" y="17277619"/>
            <a:ext cx="15046015" cy="228854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491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157" y="2952394"/>
            <a:ext cx="16842472" cy="342407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34157" y="7232492"/>
            <a:ext cx="16842472" cy="2309505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056740" y="18675202"/>
            <a:ext cx="11928472" cy="372106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901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056740" y="22396267"/>
            <a:ext cx="11928472" cy="421021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36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3599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87198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3pPr>
            <a:lvl4pPr marL="280797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4pPr>
            <a:lvl5pPr marL="374396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5pPr>
            <a:lvl6pPr marL="467995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6pPr>
            <a:lvl7pPr marL="561594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7pPr>
            <a:lvl8pPr marL="655193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8pPr>
            <a:lvl9pPr marL="748792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157" y="2952394"/>
            <a:ext cx="16842472" cy="342407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34157" y="7284901"/>
            <a:ext cx="7948630" cy="2304264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844583" y="7284901"/>
            <a:ext cx="7948630" cy="2304264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157" y="2952394"/>
            <a:ext cx="16842472" cy="342407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934157" y="6935505"/>
            <a:ext cx="8202897" cy="185179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35990" indent="0">
              <a:buNone/>
              <a:defRPr sz="4095" b="1"/>
            </a:lvl2pPr>
            <a:lvl3pPr marL="1871980" indent="0">
              <a:buNone/>
              <a:defRPr sz="3685" b="1"/>
            </a:lvl3pPr>
            <a:lvl4pPr marL="2807970" indent="0">
              <a:buNone/>
              <a:defRPr sz="3275" b="1"/>
            </a:lvl4pPr>
            <a:lvl5pPr marL="3743960" indent="0">
              <a:buNone/>
              <a:defRPr sz="3275" b="1"/>
            </a:lvl5pPr>
            <a:lvl6pPr marL="4679950" indent="0">
              <a:buNone/>
              <a:defRPr sz="3275" b="1"/>
            </a:lvl6pPr>
            <a:lvl7pPr marL="5615940" indent="0">
              <a:buNone/>
              <a:defRPr sz="3275" b="1"/>
            </a:lvl7pPr>
            <a:lvl8pPr marL="6551930" indent="0">
              <a:buNone/>
              <a:defRPr sz="3275" b="1"/>
            </a:lvl8pPr>
            <a:lvl9pPr marL="7487920" indent="0">
              <a:buNone/>
              <a:defRPr sz="327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34157" y="8996940"/>
            <a:ext cx="8202897" cy="2133061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9574577" y="6899251"/>
            <a:ext cx="8202897" cy="185179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35990" indent="0">
              <a:buNone/>
              <a:defRPr sz="4095" b="1"/>
            </a:lvl2pPr>
            <a:lvl3pPr marL="1871980" indent="0">
              <a:buNone/>
              <a:defRPr sz="3685" b="1"/>
            </a:lvl3pPr>
            <a:lvl4pPr marL="2807970" indent="0">
              <a:buNone/>
              <a:defRPr sz="3275" b="1"/>
            </a:lvl4pPr>
            <a:lvl5pPr marL="3743960" indent="0">
              <a:buNone/>
              <a:defRPr sz="3275" b="1"/>
            </a:lvl5pPr>
            <a:lvl6pPr marL="4679950" indent="0">
              <a:buNone/>
              <a:defRPr sz="3275" b="1"/>
            </a:lvl6pPr>
            <a:lvl7pPr marL="5615940" indent="0">
              <a:buNone/>
              <a:defRPr sz="3275" b="1"/>
            </a:lvl7pPr>
            <a:lvl8pPr marL="6551930" indent="0">
              <a:buNone/>
              <a:defRPr sz="3275" b="1"/>
            </a:lvl8pPr>
            <a:lvl9pPr marL="7487920" indent="0">
              <a:buNone/>
              <a:defRPr sz="327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9574577" y="8996940"/>
            <a:ext cx="8202897" cy="2133061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157" y="2952394"/>
            <a:ext cx="16842472" cy="342407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934157" y="7546948"/>
            <a:ext cx="8035039" cy="2236132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7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9750614" y="7546948"/>
            <a:ext cx="8026016" cy="2236132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7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5714850" y="4437326"/>
            <a:ext cx="1602992" cy="24405292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573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404000" y="4437326"/>
            <a:ext cx="14078693" cy="24405292"/>
          </a:xfrm>
        </p:spPr>
        <p:txBody>
          <a:bodyPr vert="eaVert" lIns="46800" tIns="46800" rIns="46800" bIns="46800"/>
          <a:lstStyle>
            <a:lvl1pPr marL="467995" indent="-467995">
              <a:spcAft>
                <a:spcPts val="1000"/>
              </a:spcAft>
              <a:defRPr spc="300"/>
            </a:lvl1pPr>
            <a:lvl2pPr marL="1403985" indent="-467995">
              <a:defRPr spc="300"/>
            </a:lvl2pPr>
            <a:lvl3pPr marL="2339975" indent="-467995">
              <a:defRPr spc="300"/>
            </a:lvl3pPr>
            <a:lvl4pPr marL="3275965" indent="-467995">
              <a:defRPr spc="300"/>
            </a:lvl4pPr>
            <a:lvl5pPr marL="4211955" indent="-46799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934157" y="2952394"/>
            <a:ext cx="16842472" cy="342407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934157" y="7232492"/>
            <a:ext cx="16842472" cy="2309505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939685" y="30642006"/>
            <a:ext cx="4145669" cy="1537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6319842" y="30642006"/>
            <a:ext cx="6080315" cy="1537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0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3630960" y="30642006"/>
            <a:ext cx="4145669" cy="1537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0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71980" rtl="0" eaLnBrk="1" fontAlgn="auto" latinLnBrk="0" hangingPunct="1">
        <a:lnSpc>
          <a:spcPct val="100000"/>
        </a:lnSpc>
        <a:spcBef>
          <a:spcPct val="0"/>
        </a:spcBef>
        <a:buNone/>
        <a:defRPr sz="737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467995" indent="-467995" algn="l" defTabSz="1871980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3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403985" indent="-467995" algn="l" defTabSz="187198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3295015" algn="l"/>
          <a:tab pos="3295015" algn="l"/>
          <a:tab pos="3295015" algn="l"/>
          <a:tab pos="3295015" algn="l"/>
        </a:tabLst>
        <a:defRPr sz="32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339975" indent="-467995" algn="l" defTabSz="187198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32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275965" indent="-467995" algn="l" defTabSz="187198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28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211955" indent="-467995" algn="l" defTabSz="187198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28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147945" indent="-467995" algn="l" defTabSz="187198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6083935" indent="-467995" algn="l" defTabSz="187198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7019925" indent="-467995" algn="l" defTabSz="187198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955915" indent="-467995" algn="l" defTabSz="187198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87198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3pPr>
      <a:lvl4pPr marL="280797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374396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467995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561594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655193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48792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3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同侧圆角矩形 107"/>
          <p:cNvSpPr/>
          <p:nvPr/>
        </p:nvSpPr>
        <p:spPr>
          <a:xfrm rot="10800000">
            <a:off x="1816100" y="4490085"/>
            <a:ext cx="15629255" cy="2188210"/>
          </a:xfrm>
          <a:prstGeom prst="round2Same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15821660" y="4627880"/>
            <a:ext cx="1343025" cy="18535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照片</a:t>
            </a:r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4184015" y="4704715"/>
            <a:ext cx="10433685" cy="1604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号字体</a:t>
            </a:r>
            <a:endParaRPr lang="zh-CN" altLang="en-US" sz="4400" dirty="0">
              <a:sym typeface="+mn-ea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单位：</a:t>
            </a:r>
            <a:r>
              <a:rPr lang="en-US" altLang="zh-CN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altLang="en-US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号宋体</a:t>
            </a:r>
            <a:endParaRPr lang="en-US" altLang="zh-CN"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作者：</a:t>
            </a:r>
            <a:r>
              <a:rPr lang="en-US" altLang="zh-CN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altLang="en-US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号宋体</a:t>
            </a:r>
            <a:endParaRPr lang="zh-CN" altLang="en-US"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9300845" y="7344410"/>
            <a:ext cx="76200" cy="25849580"/>
          </a:xfrm>
          <a:prstGeom prst="rect">
            <a:avLst/>
          </a:prstGeom>
          <a:solidFill>
            <a:schemeClr val="tx2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758825" y="7482840"/>
            <a:ext cx="3524250" cy="933450"/>
          </a:xfrm>
          <a:prstGeom prst="rect">
            <a:avLst/>
          </a:prstGeom>
          <a:gradFill flip="none" rotWithShape="1">
            <a:gsLst>
              <a:gs pos="51300">
                <a:srgbClr val="32B0EA"/>
              </a:gs>
              <a:gs pos="0">
                <a:srgbClr val="005F9F"/>
              </a:gs>
              <a:gs pos="100000">
                <a:srgbClr val="ADDCE1"/>
              </a:gs>
            </a:gsLst>
            <a:lin ang="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目的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TextBox 33"/>
          <p:cNvSpPr txBox="1"/>
          <p:nvPr/>
        </p:nvSpPr>
        <p:spPr>
          <a:xfrm>
            <a:off x="656590" y="11647805"/>
            <a:ext cx="7412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616585" y="21162645"/>
            <a:ext cx="792035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300" dirty="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</a:t>
            </a:r>
            <a:endParaRPr lang="zh-CN" altLang="en-US" sz="3300" dirty="0">
              <a:sym typeface="+mn-ea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616585" y="15110460"/>
            <a:ext cx="778827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30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zh-CN" altLang="en-US" sz="3300">
              <a:sym typeface="+mn-ea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616585" y="9134475"/>
            <a:ext cx="778827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30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zh-CN" altLang="en-US" sz="3300">
              <a:sym typeface="+mn-ea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0140950" y="19685635"/>
            <a:ext cx="778827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30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zh-CN" altLang="en-US" sz="3300">
              <a:sym typeface="+mn-ea"/>
            </a:endParaRPr>
          </a:p>
        </p:txBody>
      </p:sp>
      <p:pic>
        <p:nvPicPr>
          <p:cNvPr id="121" name="图片 14" descr="屏幕剪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945" y="7482840"/>
            <a:ext cx="7486650" cy="925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图片 121" descr="D:/张金冉/2026年会/CUDAlogo-05.jpgCUDAlogo-05"/>
          <p:cNvPicPr>
            <a:picLocks noChangeAspect="1"/>
          </p:cNvPicPr>
          <p:nvPr/>
        </p:nvPicPr>
        <p:blipFill>
          <a:blip r:embed="rId3"/>
          <a:srcRect t="4323" b="4323"/>
          <a:stretch>
            <a:fillRect/>
          </a:stretch>
        </p:blipFill>
        <p:spPr>
          <a:xfrm>
            <a:off x="16285210" y="330835"/>
            <a:ext cx="2218055" cy="986155"/>
          </a:xfrm>
          <a:prstGeom prst="rect">
            <a:avLst/>
          </a:prstGeom>
        </p:spPr>
      </p:pic>
      <p:pic>
        <p:nvPicPr>
          <p:cNvPr id="123" name="图片 122" descr="常用logo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90" y="260350"/>
            <a:ext cx="1401445" cy="1315085"/>
          </a:xfrm>
          <a:prstGeom prst="rect">
            <a:avLst/>
          </a:prstGeom>
        </p:spPr>
      </p:pic>
      <p:pic>
        <p:nvPicPr>
          <p:cNvPr id="124" name="图片 123" descr="常用logo_画板 1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" y="260350"/>
            <a:ext cx="1404620" cy="1317625"/>
          </a:xfrm>
          <a:prstGeom prst="rect">
            <a:avLst/>
          </a:prstGeom>
        </p:spPr>
      </p:pic>
      <p:sp>
        <p:nvSpPr>
          <p:cNvPr id="125" name="文本框 124"/>
          <p:cNvSpPr txBox="1"/>
          <p:nvPr/>
        </p:nvSpPr>
        <p:spPr>
          <a:xfrm>
            <a:off x="2068830" y="1707515"/>
            <a:ext cx="15376525" cy="111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 b="1">
                <a:solidFill>
                  <a:srgbClr val="36A5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4000" b="1">
                <a:solidFill>
                  <a:srgbClr val="36A5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</a:t>
            </a:r>
            <a:r>
              <a:rPr lang="zh-CN" altLang="en-US" sz="4000" b="1">
                <a:solidFill>
                  <a:srgbClr val="36A5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届中国医师协会超声医师分会年会暨202</a:t>
            </a:r>
            <a:r>
              <a:rPr lang="en-US" altLang="zh-CN" sz="4000" b="1">
                <a:solidFill>
                  <a:srgbClr val="36A5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4000" b="1">
                <a:solidFill>
                  <a:srgbClr val="36A5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超声医师大会</a:t>
            </a:r>
            <a:endParaRPr lang="zh-CN" altLang="en-US" sz="4000" b="1">
              <a:solidFill>
                <a:srgbClr val="36A5F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7125018" y="3722370"/>
            <a:ext cx="48266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主办单位:中国医师协会      中国医师协会超声医师分会</a:t>
            </a:r>
            <a:endParaRPr lang="zh-CN" altLang="en-US" sz="1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" name="图片 3" descr="时间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720" y="11699875"/>
            <a:ext cx="1545590" cy="753110"/>
          </a:xfrm>
          <a:prstGeom prst="rect">
            <a:avLst/>
          </a:prstGeom>
        </p:spPr>
      </p:pic>
      <p:pic>
        <p:nvPicPr>
          <p:cNvPr id="5" name="图片 4" descr="D:/张金冉/2026年会/时间1.png时间1"/>
          <p:cNvPicPr>
            <a:picLocks noChangeAspect="1"/>
          </p:cNvPicPr>
          <p:nvPr/>
        </p:nvPicPr>
        <p:blipFill>
          <a:blip r:embed="rId7"/>
          <a:srcRect t="7998" b="7998"/>
          <a:stretch>
            <a:fillRect/>
          </a:stretch>
        </p:blipFill>
        <p:spPr>
          <a:xfrm>
            <a:off x="7125335" y="2588260"/>
            <a:ext cx="4497705" cy="10998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8825" y="13709015"/>
            <a:ext cx="3524250" cy="933450"/>
          </a:xfrm>
          <a:prstGeom prst="rect">
            <a:avLst/>
          </a:prstGeom>
          <a:gradFill flip="none" rotWithShape="1">
            <a:gsLst>
              <a:gs pos="51300">
                <a:srgbClr val="32B0EA"/>
              </a:gs>
              <a:gs pos="0">
                <a:srgbClr val="005F9F"/>
              </a:gs>
              <a:gs pos="100000">
                <a:srgbClr val="ADDCE1"/>
              </a:gs>
            </a:gsLst>
            <a:lin ang="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  方法</a:t>
            </a:r>
            <a:endParaRPr lang="en-US" altLang="zh-CN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8825" y="19638010"/>
            <a:ext cx="3524250" cy="933450"/>
          </a:xfrm>
          <a:prstGeom prst="rect">
            <a:avLst/>
          </a:prstGeom>
          <a:gradFill flip="none" rotWithShape="1">
            <a:gsLst>
              <a:gs pos="51300">
                <a:srgbClr val="32B0EA"/>
              </a:gs>
              <a:gs pos="0">
                <a:srgbClr val="005F9F"/>
              </a:gs>
              <a:gs pos="100000">
                <a:srgbClr val="ADDCE1"/>
              </a:gs>
            </a:gsLst>
            <a:lin ang="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结果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73030" y="18331180"/>
            <a:ext cx="3524250" cy="933450"/>
          </a:xfrm>
          <a:prstGeom prst="rect">
            <a:avLst/>
          </a:prstGeom>
          <a:gradFill flip="none" rotWithShape="1">
            <a:gsLst>
              <a:gs pos="51300">
                <a:srgbClr val="32B0EA"/>
              </a:gs>
              <a:gs pos="0">
                <a:srgbClr val="005F9F"/>
              </a:gs>
              <a:gs pos="100000">
                <a:srgbClr val="ADDCE1"/>
              </a:gs>
            </a:gsLst>
            <a:lin ang="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zh-CN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endParaRPr lang="zh-CN" altLang="zh-CN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COMMONDATA" val="eyJoZGlkIjoiZWZmYWE5NmQ3YjAyN2I0MGIwMzI0NzI5ZmJlZWNiNT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WPS 演示</Application>
  <PresentationFormat>自定义</PresentationFormat>
  <Paragraphs>27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黑体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刘志勇</cp:lastModifiedBy>
  <cp:revision>165</cp:revision>
  <dcterms:created xsi:type="dcterms:W3CDTF">2019-06-19T02:08:00Z</dcterms:created>
  <dcterms:modified xsi:type="dcterms:W3CDTF">2026-05-18T04:29:44Z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605CD450639C48B8A72DF0272AEC9618_13</vt:lpwstr>
  </property>
</Properties>
</file>